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300" r:id="rId5"/>
    <p:sldId id="301" r:id="rId6"/>
    <p:sldId id="290" r:id="rId7"/>
    <p:sldId id="302" r:id="rId8"/>
    <p:sldId id="304" r:id="rId9"/>
    <p:sldId id="303" r:id="rId10"/>
    <p:sldId id="297" r:id="rId11"/>
    <p:sldId id="28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E4639A-6447-46E1-8CE9-52503B2E96E1}">
          <p14:sldIdLst>
            <p14:sldId id="256"/>
            <p14:sldId id="257"/>
            <p14:sldId id="258"/>
            <p14:sldId id="300"/>
            <p14:sldId id="301"/>
            <p14:sldId id="290"/>
            <p14:sldId id="302"/>
            <p14:sldId id="304"/>
            <p14:sldId id="303"/>
            <p14:sldId id="297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E00"/>
    <a:srgbClr val="5FCBEF"/>
    <a:srgbClr val="7BD2F0"/>
    <a:srgbClr val="2B2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127502-47B8-449D-8E49-35E49D887149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0C51D2C9-23BC-4DCC-9A53-57C60497FD8D}">
      <dgm:prSet phldrT="[Text]"/>
      <dgm:spPr/>
      <dgm:t>
        <a:bodyPr/>
        <a:lstStyle/>
        <a:p>
          <a:r>
            <a:rPr lang="en-GB" dirty="0"/>
            <a:t>Start Menu</a:t>
          </a:r>
          <a:endParaRPr lang="en-IN" dirty="0"/>
        </a:p>
      </dgm:t>
    </dgm:pt>
    <dgm:pt modelId="{8D2DC8C2-2676-4A44-9573-7EC31EB4AED2}" type="parTrans" cxnId="{064BC6F9-D85B-4E6D-B30E-83AD45FB1E15}">
      <dgm:prSet/>
      <dgm:spPr/>
      <dgm:t>
        <a:bodyPr/>
        <a:lstStyle/>
        <a:p>
          <a:endParaRPr lang="en-IN"/>
        </a:p>
      </dgm:t>
    </dgm:pt>
    <dgm:pt modelId="{DF66CA32-A0DD-4D4A-9852-3E77C64EE4C5}" type="sibTrans" cxnId="{064BC6F9-D85B-4E6D-B30E-83AD45FB1E15}">
      <dgm:prSet/>
      <dgm:spPr/>
      <dgm:t>
        <a:bodyPr/>
        <a:lstStyle/>
        <a:p>
          <a:endParaRPr lang="en-IN"/>
        </a:p>
      </dgm:t>
    </dgm:pt>
    <dgm:pt modelId="{5CFA5BCB-5E1E-4D22-A7EC-EA29171CE2A8}">
      <dgm:prSet phldrT="[Text]"/>
      <dgm:spPr/>
      <dgm:t>
        <a:bodyPr/>
        <a:lstStyle/>
        <a:p>
          <a:r>
            <a:rPr lang="en-GB" dirty="0"/>
            <a:t>Setting</a:t>
          </a:r>
          <a:endParaRPr lang="en-IN" dirty="0"/>
        </a:p>
      </dgm:t>
    </dgm:pt>
    <dgm:pt modelId="{9C6AC69D-4A2F-4F32-AD91-A035E7B3E265}" type="parTrans" cxnId="{3D4FF28C-FE76-47BE-B8E2-461892E90F46}">
      <dgm:prSet/>
      <dgm:spPr/>
      <dgm:t>
        <a:bodyPr/>
        <a:lstStyle/>
        <a:p>
          <a:endParaRPr lang="en-IN"/>
        </a:p>
      </dgm:t>
    </dgm:pt>
    <dgm:pt modelId="{2A86DCFC-8661-4CEB-BC83-36DD2AE2DDCB}" type="sibTrans" cxnId="{3D4FF28C-FE76-47BE-B8E2-461892E90F46}">
      <dgm:prSet/>
      <dgm:spPr/>
      <dgm:t>
        <a:bodyPr/>
        <a:lstStyle/>
        <a:p>
          <a:endParaRPr lang="en-IN"/>
        </a:p>
      </dgm:t>
    </dgm:pt>
    <dgm:pt modelId="{9551F2FC-6D42-4029-9396-CBC0472C7724}">
      <dgm:prSet phldrT="[Text]"/>
      <dgm:spPr/>
      <dgm:t>
        <a:bodyPr/>
        <a:lstStyle/>
        <a:p>
          <a:r>
            <a:rPr lang="en-GB" dirty="0"/>
            <a:t>System</a:t>
          </a:r>
          <a:endParaRPr lang="en-IN" dirty="0"/>
        </a:p>
      </dgm:t>
    </dgm:pt>
    <dgm:pt modelId="{54CA017D-20D1-4D1C-B38F-7D35FC00C088}" type="parTrans" cxnId="{93578ACD-1252-48D2-B315-4297C5D6B069}">
      <dgm:prSet/>
      <dgm:spPr/>
      <dgm:t>
        <a:bodyPr/>
        <a:lstStyle/>
        <a:p>
          <a:endParaRPr lang="en-IN"/>
        </a:p>
      </dgm:t>
    </dgm:pt>
    <dgm:pt modelId="{996DE81C-DC29-432D-BA3C-DD0FA454683D}" type="sibTrans" cxnId="{93578ACD-1252-48D2-B315-4297C5D6B069}">
      <dgm:prSet/>
      <dgm:spPr/>
      <dgm:t>
        <a:bodyPr/>
        <a:lstStyle/>
        <a:p>
          <a:endParaRPr lang="en-IN"/>
        </a:p>
      </dgm:t>
    </dgm:pt>
    <dgm:pt modelId="{4EEEECE4-61D6-4737-A557-9E02100530EB}">
      <dgm:prSet/>
      <dgm:spPr/>
      <dgm:t>
        <a:bodyPr/>
        <a:lstStyle/>
        <a:p>
          <a:r>
            <a:rPr lang="en-GB" dirty="0"/>
            <a:t>About</a:t>
          </a:r>
          <a:endParaRPr lang="en-IN" dirty="0"/>
        </a:p>
      </dgm:t>
    </dgm:pt>
    <dgm:pt modelId="{D8073FFD-3A28-41AD-A336-55A75B4D2177}" type="parTrans" cxnId="{AFA85838-31CF-4DBF-B276-E94E34A10806}">
      <dgm:prSet/>
      <dgm:spPr/>
      <dgm:t>
        <a:bodyPr/>
        <a:lstStyle/>
        <a:p>
          <a:endParaRPr lang="en-IN"/>
        </a:p>
      </dgm:t>
    </dgm:pt>
    <dgm:pt modelId="{E3D796BB-6203-4F70-981A-142F30B02FB1}" type="sibTrans" cxnId="{AFA85838-31CF-4DBF-B276-E94E34A10806}">
      <dgm:prSet/>
      <dgm:spPr/>
      <dgm:t>
        <a:bodyPr/>
        <a:lstStyle/>
        <a:p>
          <a:endParaRPr lang="en-IN"/>
        </a:p>
      </dgm:t>
    </dgm:pt>
    <dgm:pt modelId="{3947C7B9-DD92-444D-8313-D1A99B73B98B}" type="pres">
      <dgm:prSet presAssocID="{D3127502-47B8-449D-8E49-35E49D887149}" presName="Name0" presStyleCnt="0">
        <dgm:presLayoutVars>
          <dgm:dir/>
          <dgm:resizeHandles val="exact"/>
        </dgm:presLayoutVars>
      </dgm:prSet>
      <dgm:spPr/>
    </dgm:pt>
    <dgm:pt modelId="{86116DD6-C8F7-4A87-8FFA-5FAF1D7C1926}" type="pres">
      <dgm:prSet presAssocID="{0C51D2C9-23BC-4DCC-9A53-57C60497FD8D}" presName="node" presStyleLbl="node1" presStyleIdx="0" presStyleCnt="4" custScaleY="65057">
        <dgm:presLayoutVars>
          <dgm:bulletEnabled val="1"/>
        </dgm:presLayoutVars>
      </dgm:prSet>
      <dgm:spPr/>
    </dgm:pt>
    <dgm:pt modelId="{FFE2C549-B3D4-47E7-9C19-3FE7F0B73C7C}" type="pres">
      <dgm:prSet presAssocID="{DF66CA32-A0DD-4D4A-9852-3E77C64EE4C5}" presName="sibTrans" presStyleLbl="sibTrans2D1" presStyleIdx="0" presStyleCnt="3"/>
      <dgm:spPr/>
    </dgm:pt>
    <dgm:pt modelId="{25CD9022-A423-4233-9EA8-6D9917C21614}" type="pres">
      <dgm:prSet presAssocID="{DF66CA32-A0DD-4D4A-9852-3E77C64EE4C5}" presName="connectorText" presStyleLbl="sibTrans2D1" presStyleIdx="0" presStyleCnt="3"/>
      <dgm:spPr/>
    </dgm:pt>
    <dgm:pt modelId="{A9070783-13B4-4DE0-AE96-D010988B3396}" type="pres">
      <dgm:prSet presAssocID="{5CFA5BCB-5E1E-4D22-A7EC-EA29171CE2A8}" presName="node" presStyleLbl="node1" presStyleIdx="1" presStyleCnt="4" custScaleY="65057">
        <dgm:presLayoutVars>
          <dgm:bulletEnabled val="1"/>
        </dgm:presLayoutVars>
      </dgm:prSet>
      <dgm:spPr/>
    </dgm:pt>
    <dgm:pt modelId="{DC613200-3602-4F63-8785-0EC78B2872F7}" type="pres">
      <dgm:prSet presAssocID="{2A86DCFC-8661-4CEB-BC83-36DD2AE2DDCB}" presName="sibTrans" presStyleLbl="sibTrans2D1" presStyleIdx="1" presStyleCnt="3"/>
      <dgm:spPr/>
    </dgm:pt>
    <dgm:pt modelId="{4FB18614-6EAC-4A38-A24F-201771DCB805}" type="pres">
      <dgm:prSet presAssocID="{2A86DCFC-8661-4CEB-BC83-36DD2AE2DDCB}" presName="connectorText" presStyleLbl="sibTrans2D1" presStyleIdx="1" presStyleCnt="3"/>
      <dgm:spPr/>
    </dgm:pt>
    <dgm:pt modelId="{1B53B6AF-D246-41AE-961F-62472A95A52F}" type="pres">
      <dgm:prSet presAssocID="{9551F2FC-6D42-4029-9396-CBC0472C7724}" presName="node" presStyleLbl="node1" presStyleIdx="2" presStyleCnt="4" custScaleY="65057">
        <dgm:presLayoutVars>
          <dgm:bulletEnabled val="1"/>
        </dgm:presLayoutVars>
      </dgm:prSet>
      <dgm:spPr/>
    </dgm:pt>
    <dgm:pt modelId="{B083F958-AF8D-4699-8AF0-7D94591A734E}" type="pres">
      <dgm:prSet presAssocID="{996DE81C-DC29-432D-BA3C-DD0FA454683D}" presName="sibTrans" presStyleLbl="sibTrans2D1" presStyleIdx="2" presStyleCnt="3"/>
      <dgm:spPr/>
    </dgm:pt>
    <dgm:pt modelId="{BB60E44B-92AC-46F9-BDE5-9C5D1B4271B3}" type="pres">
      <dgm:prSet presAssocID="{996DE81C-DC29-432D-BA3C-DD0FA454683D}" presName="connectorText" presStyleLbl="sibTrans2D1" presStyleIdx="2" presStyleCnt="3"/>
      <dgm:spPr/>
    </dgm:pt>
    <dgm:pt modelId="{E84787AE-26CD-4C34-8817-E34ED3CBB186}" type="pres">
      <dgm:prSet presAssocID="{4EEEECE4-61D6-4737-A557-9E02100530EB}" presName="node" presStyleLbl="node1" presStyleIdx="3" presStyleCnt="4" custScaleY="65057">
        <dgm:presLayoutVars>
          <dgm:bulletEnabled val="1"/>
        </dgm:presLayoutVars>
      </dgm:prSet>
      <dgm:spPr/>
    </dgm:pt>
  </dgm:ptLst>
  <dgm:cxnLst>
    <dgm:cxn modelId="{DB050318-72C6-40F5-AF60-629F704CDD14}" type="presOf" srcId="{5CFA5BCB-5E1E-4D22-A7EC-EA29171CE2A8}" destId="{A9070783-13B4-4DE0-AE96-D010988B3396}" srcOrd="0" destOrd="0" presId="urn:microsoft.com/office/officeart/2005/8/layout/process1"/>
    <dgm:cxn modelId="{AFA85838-31CF-4DBF-B276-E94E34A10806}" srcId="{D3127502-47B8-449D-8E49-35E49D887149}" destId="{4EEEECE4-61D6-4737-A557-9E02100530EB}" srcOrd="3" destOrd="0" parTransId="{D8073FFD-3A28-41AD-A336-55A75B4D2177}" sibTransId="{E3D796BB-6203-4F70-981A-142F30B02FB1}"/>
    <dgm:cxn modelId="{3105663A-7670-4956-9B04-C226B87C7334}" type="presOf" srcId="{DF66CA32-A0DD-4D4A-9852-3E77C64EE4C5}" destId="{FFE2C549-B3D4-47E7-9C19-3FE7F0B73C7C}" srcOrd="0" destOrd="0" presId="urn:microsoft.com/office/officeart/2005/8/layout/process1"/>
    <dgm:cxn modelId="{E9A4265C-AE3E-421B-A188-DC1B3FA1581D}" type="presOf" srcId="{D3127502-47B8-449D-8E49-35E49D887149}" destId="{3947C7B9-DD92-444D-8313-D1A99B73B98B}" srcOrd="0" destOrd="0" presId="urn:microsoft.com/office/officeart/2005/8/layout/process1"/>
    <dgm:cxn modelId="{610F0350-D7FC-4BF7-9156-FD3D208D111D}" type="presOf" srcId="{2A86DCFC-8661-4CEB-BC83-36DD2AE2DDCB}" destId="{4FB18614-6EAC-4A38-A24F-201771DCB805}" srcOrd="1" destOrd="0" presId="urn:microsoft.com/office/officeart/2005/8/layout/process1"/>
    <dgm:cxn modelId="{EAF6817E-C269-497E-953D-2A1C390C9812}" type="presOf" srcId="{4EEEECE4-61D6-4737-A557-9E02100530EB}" destId="{E84787AE-26CD-4C34-8817-E34ED3CBB186}" srcOrd="0" destOrd="0" presId="urn:microsoft.com/office/officeart/2005/8/layout/process1"/>
    <dgm:cxn modelId="{3D4FF28C-FE76-47BE-B8E2-461892E90F46}" srcId="{D3127502-47B8-449D-8E49-35E49D887149}" destId="{5CFA5BCB-5E1E-4D22-A7EC-EA29171CE2A8}" srcOrd="1" destOrd="0" parTransId="{9C6AC69D-4A2F-4F32-AD91-A035E7B3E265}" sibTransId="{2A86DCFC-8661-4CEB-BC83-36DD2AE2DDCB}"/>
    <dgm:cxn modelId="{4CE1EF92-6683-4688-9BEA-07974B4F4651}" type="presOf" srcId="{2A86DCFC-8661-4CEB-BC83-36DD2AE2DDCB}" destId="{DC613200-3602-4F63-8785-0EC78B2872F7}" srcOrd="0" destOrd="0" presId="urn:microsoft.com/office/officeart/2005/8/layout/process1"/>
    <dgm:cxn modelId="{FB3FA396-EC88-49E7-A850-EEC5BE32B5CB}" type="presOf" srcId="{DF66CA32-A0DD-4D4A-9852-3E77C64EE4C5}" destId="{25CD9022-A423-4233-9EA8-6D9917C21614}" srcOrd="1" destOrd="0" presId="urn:microsoft.com/office/officeart/2005/8/layout/process1"/>
    <dgm:cxn modelId="{11BE469F-2ED0-41A3-9319-5957E6B2B8C1}" type="presOf" srcId="{0C51D2C9-23BC-4DCC-9A53-57C60497FD8D}" destId="{86116DD6-C8F7-4A87-8FFA-5FAF1D7C1926}" srcOrd="0" destOrd="0" presId="urn:microsoft.com/office/officeart/2005/8/layout/process1"/>
    <dgm:cxn modelId="{7336D7A8-ADCF-42BA-84DC-788731E9A7C9}" type="presOf" srcId="{9551F2FC-6D42-4029-9396-CBC0472C7724}" destId="{1B53B6AF-D246-41AE-961F-62472A95A52F}" srcOrd="0" destOrd="0" presId="urn:microsoft.com/office/officeart/2005/8/layout/process1"/>
    <dgm:cxn modelId="{408087AD-2C77-4F93-A2FA-4D2DAC6E2FBB}" type="presOf" srcId="{996DE81C-DC29-432D-BA3C-DD0FA454683D}" destId="{B083F958-AF8D-4699-8AF0-7D94591A734E}" srcOrd="0" destOrd="0" presId="urn:microsoft.com/office/officeart/2005/8/layout/process1"/>
    <dgm:cxn modelId="{93578ACD-1252-48D2-B315-4297C5D6B069}" srcId="{D3127502-47B8-449D-8E49-35E49D887149}" destId="{9551F2FC-6D42-4029-9396-CBC0472C7724}" srcOrd="2" destOrd="0" parTransId="{54CA017D-20D1-4D1C-B38F-7D35FC00C088}" sibTransId="{996DE81C-DC29-432D-BA3C-DD0FA454683D}"/>
    <dgm:cxn modelId="{9F31A5F6-1529-46BD-80C4-AC9D255EB90D}" type="presOf" srcId="{996DE81C-DC29-432D-BA3C-DD0FA454683D}" destId="{BB60E44B-92AC-46F9-BDE5-9C5D1B4271B3}" srcOrd="1" destOrd="0" presId="urn:microsoft.com/office/officeart/2005/8/layout/process1"/>
    <dgm:cxn modelId="{064BC6F9-D85B-4E6D-B30E-83AD45FB1E15}" srcId="{D3127502-47B8-449D-8E49-35E49D887149}" destId="{0C51D2C9-23BC-4DCC-9A53-57C60497FD8D}" srcOrd="0" destOrd="0" parTransId="{8D2DC8C2-2676-4A44-9573-7EC31EB4AED2}" sibTransId="{DF66CA32-A0DD-4D4A-9852-3E77C64EE4C5}"/>
    <dgm:cxn modelId="{87D21359-215A-4FF8-A964-071EC1F6D6A6}" type="presParOf" srcId="{3947C7B9-DD92-444D-8313-D1A99B73B98B}" destId="{86116DD6-C8F7-4A87-8FFA-5FAF1D7C1926}" srcOrd="0" destOrd="0" presId="urn:microsoft.com/office/officeart/2005/8/layout/process1"/>
    <dgm:cxn modelId="{184FB000-C18A-4A1D-8CB7-F67ECEA9FF94}" type="presParOf" srcId="{3947C7B9-DD92-444D-8313-D1A99B73B98B}" destId="{FFE2C549-B3D4-47E7-9C19-3FE7F0B73C7C}" srcOrd="1" destOrd="0" presId="urn:microsoft.com/office/officeart/2005/8/layout/process1"/>
    <dgm:cxn modelId="{EE04DAE1-B83F-4AC3-BB51-839EEABB19A3}" type="presParOf" srcId="{FFE2C549-B3D4-47E7-9C19-3FE7F0B73C7C}" destId="{25CD9022-A423-4233-9EA8-6D9917C21614}" srcOrd="0" destOrd="0" presId="urn:microsoft.com/office/officeart/2005/8/layout/process1"/>
    <dgm:cxn modelId="{14127300-46A5-419E-8845-805974B917CD}" type="presParOf" srcId="{3947C7B9-DD92-444D-8313-D1A99B73B98B}" destId="{A9070783-13B4-4DE0-AE96-D010988B3396}" srcOrd="2" destOrd="0" presId="urn:microsoft.com/office/officeart/2005/8/layout/process1"/>
    <dgm:cxn modelId="{9DADA814-EAE6-42CA-8A1B-E2589780185E}" type="presParOf" srcId="{3947C7B9-DD92-444D-8313-D1A99B73B98B}" destId="{DC613200-3602-4F63-8785-0EC78B2872F7}" srcOrd="3" destOrd="0" presId="urn:microsoft.com/office/officeart/2005/8/layout/process1"/>
    <dgm:cxn modelId="{B429DD7F-46E3-44AC-B9A6-94F8D84E23E8}" type="presParOf" srcId="{DC613200-3602-4F63-8785-0EC78B2872F7}" destId="{4FB18614-6EAC-4A38-A24F-201771DCB805}" srcOrd="0" destOrd="0" presId="urn:microsoft.com/office/officeart/2005/8/layout/process1"/>
    <dgm:cxn modelId="{788350F7-CD40-48A5-AF5D-8226793BDF0D}" type="presParOf" srcId="{3947C7B9-DD92-444D-8313-D1A99B73B98B}" destId="{1B53B6AF-D246-41AE-961F-62472A95A52F}" srcOrd="4" destOrd="0" presId="urn:microsoft.com/office/officeart/2005/8/layout/process1"/>
    <dgm:cxn modelId="{D85A02A4-2245-40E3-8268-4E25BD15A9F2}" type="presParOf" srcId="{3947C7B9-DD92-444D-8313-D1A99B73B98B}" destId="{B083F958-AF8D-4699-8AF0-7D94591A734E}" srcOrd="5" destOrd="0" presId="urn:microsoft.com/office/officeart/2005/8/layout/process1"/>
    <dgm:cxn modelId="{79B57154-C6C5-4BAC-8081-3B485F6E9296}" type="presParOf" srcId="{B083F958-AF8D-4699-8AF0-7D94591A734E}" destId="{BB60E44B-92AC-46F9-BDE5-9C5D1B4271B3}" srcOrd="0" destOrd="0" presId="urn:microsoft.com/office/officeart/2005/8/layout/process1"/>
    <dgm:cxn modelId="{3E0F2F2F-E369-4BDF-937F-9289658CC1B5}" type="presParOf" srcId="{3947C7B9-DD92-444D-8313-D1A99B73B98B}" destId="{E84787AE-26CD-4C34-8817-E34ED3CBB186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16DD6-C8F7-4A87-8FFA-5FAF1D7C1926}">
      <dsp:nvSpPr>
        <dsp:cNvPr id="0" name=""/>
        <dsp:cNvSpPr/>
      </dsp:nvSpPr>
      <dsp:spPr>
        <a:xfrm>
          <a:off x="3795" y="209550"/>
          <a:ext cx="1659309" cy="6476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Start Menu</a:t>
          </a:r>
          <a:endParaRPr lang="en-IN" sz="2300" kern="1200" dirty="0"/>
        </a:p>
      </dsp:txBody>
      <dsp:txXfrm>
        <a:off x="22765" y="228520"/>
        <a:ext cx="1621369" cy="609758"/>
      </dsp:txXfrm>
    </dsp:sp>
    <dsp:sp modelId="{FFE2C549-B3D4-47E7-9C19-3FE7F0B73C7C}">
      <dsp:nvSpPr>
        <dsp:cNvPr id="0" name=""/>
        <dsp:cNvSpPr/>
      </dsp:nvSpPr>
      <dsp:spPr>
        <a:xfrm>
          <a:off x="1829035" y="327645"/>
          <a:ext cx="351773" cy="41150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kern="1200"/>
        </a:p>
      </dsp:txBody>
      <dsp:txXfrm>
        <a:off x="1829035" y="409947"/>
        <a:ext cx="246241" cy="246904"/>
      </dsp:txXfrm>
    </dsp:sp>
    <dsp:sp modelId="{A9070783-13B4-4DE0-AE96-D010988B3396}">
      <dsp:nvSpPr>
        <dsp:cNvPr id="0" name=""/>
        <dsp:cNvSpPr/>
      </dsp:nvSpPr>
      <dsp:spPr>
        <a:xfrm>
          <a:off x="2326828" y="209550"/>
          <a:ext cx="1659309" cy="6476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Setting</a:t>
          </a:r>
          <a:endParaRPr lang="en-IN" sz="2300" kern="1200" dirty="0"/>
        </a:p>
      </dsp:txBody>
      <dsp:txXfrm>
        <a:off x="2345798" y="228520"/>
        <a:ext cx="1621369" cy="609758"/>
      </dsp:txXfrm>
    </dsp:sp>
    <dsp:sp modelId="{DC613200-3602-4F63-8785-0EC78B2872F7}">
      <dsp:nvSpPr>
        <dsp:cNvPr id="0" name=""/>
        <dsp:cNvSpPr/>
      </dsp:nvSpPr>
      <dsp:spPr>
        <a:xfrm>
          <a:off x="4152068" y="327645"/>
          <a:ext cx="351773" cy="41150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kern="1200"/>
        </a:p>
      </dsp:txBody>
      <dsp:txXfrm>
        <a:off x="4152068" y="409947"/>
        <a:ext cx="246241" cy="246904"/>
      </dsp:txXfrm>
    </dsp:sp>
    <dsp:sp modelId="{1B53B6AF-D246-41AE-961F-62472A95A52F}">
      <dsp:nvSpPr>
        <dsp:cNvPr id="0" name=""/>
        <dsp:cNvSpPr/>
      </dsp:nvSpPr>
      <dsp:spPr>
        <a:xfrm>
          <a:off x="4649861" y="209550"/>
          <a:ext cx="1659309" cy="6476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System</a:t>
          </a:r>
          <a:endParaRPr lang="en-IN" sz="2300" kern="1200" dirty="0"/>
        </a:p>
      </dsp:txBody>
      <dsp:txXfrm>
        <a:off x="4668831" y="228520"/>
        <a:ext cx="1621369" cy="609758"/>
      </dsp:txXfrm>
    </dsp:sp>
    <dsp:sp modelId="{B083F958-AF8D-4699-8AF0-7D94591A734E}">
      <dsp:nvSpPr>
        <dsp:cNvPr id="0" name=""/>
        <dsp:cNvSpPr/>
      </dsp:nvSpPr>
      <dsp:spPr>
        <a:xfrm>
          <a:off x="6475101" y="327645"/>
          <a:ext cx="351773" cy="41150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kern="1200"/>
        </a:p>
      </dsp:txBody>
      <dsp:txXfrm>
        <a:off x="6475101" y="409947"/>
        <a:ext cx="246241" cy="246904"/>
      </dsp:txXfrm>
    </dsp:sp>
    <dsp:sp modelId="{E84787AE-26CD-4C34-8817-E34ED3CBB186}">
      <dsp:nvSpPr>
        <dsp:cNvPr id="0" name=""/>
        <dsp:cNvSpPr/>
      </dsp:nvSpPr>
      <dsp:spPr>
        <a:xfrm>
          <a:off x="6972894" y="209550"/>
          <a:ext cx="1659309" cy="6476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About</a:t>
          </a:r>
          <a:endParaRPr lang="en-IN" sz="2300" kern="1200" dirty="0"/>
        </a:p>
      </dsp:txBody>
      <dsp:txXfrm>
        <a:off x="6991864" y="228520"/>
        <a:ext cx="1621369" cy="609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8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6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1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0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2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1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7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72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8979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73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9179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36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47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0A4C3-6DA2-4893-B6F2-A8983A54E028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CE4D6DB-AFB1-4969-9EF1-45C003B9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1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D6F7128-EA27-4A70-9EA3-773989521B96}"/>
              </a:ext>
            </a:extLst>
          </p:cNvPr>
          <p:cNvGrpSpPr/>
          <p:nvPr/>
        </p:nvGrpSpPr>
        <p:grpSpPr>
          <a:xfrm>
            <a:off x="1371600" y="0"/>
            <a:ext cx="6858000" cy="6858000"/>
            <a:chOff x="1371600" y="0"/>
            <a:chExt cx="6858000" cy="6858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450D69-0F7A-48DE-946E-DF6E74006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600" y="0"/>
              <a:ext cx="6858000" cy="6858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E5E01C-F7C8-4094-842D-99BA22CC38D3}"/>
                </a:ext>
              </a:extLst>
            </p:cNvPr>
            <p:cNvSpPr txBox="1"/>
            <p:nvPr/>
          </p:nvSpPr>
          <p:spPr>
            <a:xfrm>
              <a:off x="1911816" y="5276675"/>
              <a:ext cx="57775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kern="2800" spc="800" dirty="0">
                  <a:solidFill>
                    <a:srgbClr val="2B2A29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STUDY CENTER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637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5192F8-5FA7-452B-8FB6-613061DE02E2}"/>
              </a:ext>
            </a:extLst>
          </p:cNvPr>
          <p:cNvSpPr txBox="1"/>
          <p:nvPr/>
        </p:nvSpPr>
        <p:spPr>
          <a:xfrm>
            <a:off x="295069" y="355616"/>
            <a:ext cx="9179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5FCBE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Ch-3 Exploring Your Computer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AE1AEE-5149-46A7-9DBB-DC5C66417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61" y="1535356"/>
            <a:ext cx="6386440" cy="482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2078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4" y="727772"/>
            <a:ext cx="8596668" cy="997646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Operating System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914400" y="1905506"/>
            <a:ext cx="7924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	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vkWijsfVax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flLVe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,d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flLVe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lkW¶Vos;j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tks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gkMZos;j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,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oa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wtj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ds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chp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e/;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LrFkk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dk;Z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;g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dk;Z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djus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ksX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;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cukrk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lHkh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Hkkxks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eSust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,d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daI;wfVax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fcuk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vkWijsfVax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flLVe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ds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dk;Z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ugha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ldrkA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110DA-4FBE-4565-A407-22BD36867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85" b="97439" l="1707" r="97805">
                        <a14:foregroundMark x1="46951" y1="25378" x2="46951" y2="25378"/>
                        <a14:foregroundMark x1="46463" y1="86147" x2="46463" y2="86147"/>
                        <a14:foregroundMark x1="33659" y1="83818" x2="34634" y2="78580"/>
                        <a14:foregroundMark x1="28415" y1="78114" x2="55000" y2="80675"/>
                        <a14:foregroundMark x1="55000" y1="80675" x2="80244" y2="73690"/>
                        <a14:foregroundMark x1="80244" y1="73690" x2="94146" y2="52154"/>
                        <a14:foregroundMark x1="94146" y1="52154" x2="76707" y2="32130"/>
                        <a14:foregroundMark x1="76707" y1="32130" x2="49878" y2="26426"/>
                        <a14:foregroundMark x1="49878" y1="26426" x2="24024" y2="30617"/>
                        <a14:foregroundMark x1="24024" y1="30617" x2="13171" y2="54366"/>
                        <a14:foregroundMark x1="13171" y1="54366" x2="22195" y2="74156"/>
                        <a14:foregroundMark x1="46098" y1="92666" x2="54390" y2="93015"/>
                        <a14:foregroundMark x1="5122" y1="41094" x2="5732" y2="59371"/>
                        <a14:foregroundMark x1="43780" y1="8731" x2="53171" y2="6985"/>
                        <a14:foregroundMark x1="97805" y1="46799" x2="97805" y2="50175"/>
                        <a14:foregroundMark x1="48780" y1="97555" x2="51585" y2="94994"/>
                        <a14:foregroundMark x1="1707" y1="49942" x2="1951" y2="50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789" y="4332363"/>
            <a:ext cx="2157357" cy="22599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827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67" y="867652"/>
            <a:ext cx="8596668" cy="1566695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Examples of Computer Operating System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C73FEB6-4740-4837-8798-078B75CE4BD9}"/>
              </a:ext>
            </a:extLst>
          </p:cNvPr>
          <p:cNvGrpSpPr/>
          <p:nvPr/>
        </p:nvGrpSpPr>
        <p:grpSpPr>
          <a:xfrm>
            <a:off x="903576" y="3429000"/>
            <a:ext cx="8167226" cy="1778000"/>
            <a:chOff x="674976" y="2554921"/>
            <a:chExt cx="8167226" cy="177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C6ADB41-46D2-4458-8C1A-AF82F4768CCC}"/>
                </a:ext>
              </a:extLst>
            </p:cNvPr>
            <p:cNvSpPr/>
            <p:nvPr/>
          </p:nvSpPr>
          <p:spPr>
            <a:xfrm>
              <a:off x="674976" y="2582333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F4A1F0A-A8E7-4B99-B793-DD84B1AC2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434" y="2764972"/>
              <a:ext cx="1127557" cy="112755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BB4040-87BA-4878-A678-8130AC4B336E}"/>
                </a:ext>
              </a:extLst>
            </p:cNvPr>
            <p:cNvSpPr txBox="1"/>
            <p:nvPr/>
          </p:nvSpPr>
          <p:spPr>
            <a:xfrm>
              <a:off x="674976" y="3919941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Windows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A73A48A-5BFD-4497-AEB3-0189B59308D0}"/>
                </a:ext>
              </a:extLst>
            </p:cNvPr>
            <p:cNvSpPr/>
            <p:nvPr/>
          </p:nvSpPr>
          <p:spPr>
            <a:xfrm>
              <a:off x="2835765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FB8F93B-AAD1-445C-935C-823A22D94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7703" y="2731012"/>
              <a:ext cx="1237568" cy="118892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2DE3F3-1322-44E6-BA53-86FA25F48413}"/>
                </a:ext>
              </a:extLst>
            </p:cNvPr>
            <p:cNvSpPr txBox="1"/>
            <p:nvPr/>
          </p:nvSpPr>
          <p:spPr>
            <a:xfrm>
              <a:off x="2835765" y="390539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Mac OS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894F4D8-8943-4952-B9A5-05E311537104}"/>
                </a:ext>
              </a:extLst>
            </p:cNvPr>
            <p:cNvSpPr/>
            <p:nvPr/>
          </p:nvSpPr>
          <p:spPr>
            <a:xfrm>
              <a:off x="4971151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CDF1AF-7400-4F67-AED2-8FC44C101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1662" y="2655606"/>
              <a:ext cx="1091476" cy="126433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84DDC-ABFC-4EF8-BF9D-B0CA62CD0091}"/>
                </a:ext>
              </a:extLst>
            </p:cNvPr>
            <p:cNvSpPr txBox="1"/>
            <p:nvPr/>
          </p:nvSpPr>
          <p:spPr>
            <a:xfrm>
              <a:off x="4971151" y="390539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Linux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136618-1849-437F-B556-6F0802CEFD0E}"/>
                </a:ext>
              </a:extLst>
            </p:cNvPr>
            <p:cNvSpPr/>
            <p:nvPr/>
          </p:nvSpPr>
          <p:spPr>
            <a:xfrm>
              <a:off x="7106536" y="255492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038E8D0-4BA0-4918-8724-07696B761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0097" y="2722244"/>
              <a:ext cx="1440503" cy="119769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AAE002-A06F-4C79-B655-CFFD999CBC18}"/>
                </a:ext>
              </a:extLst>
            </p:cNvPr>
            <p:cNvSpPr txBox="1"/>
            <p:nvPr/>
          </p:nvSpPr>
          <p:spPr>
            <a:xfrm>
              <a:off x="7106536" y="389252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Ubuntu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7808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67" y="867652"/>
            <a:ext cx="8271933" cy="1566695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Examples of Mobile Operating System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C73FEB6-4740-4837-8798-078B75CE4BD9}"/>
              </a:ext>
            </a:extLst>
          </p:cNvPr>
          <p:cNvGrpSpPr/>
          <p:nvPr/>
        </p:nvGrpSpPr>
        <p:grpSpPr>
          <a:xfrm>
            <a:off x="903576" y="3429000"/>
            <a:ext cx="8167226" cy="1778000"/>
            <a:chOff x="674976" y="2554921"/>
            <a:chExt cx="8167226" cy="177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C6ADB41-46D2-4458-8C1A-AF82F4768CCC}"/>
                </a:ext>
              </a:extLst>
            </p:cNvPr>
            <p:cNvSpPr/>
            <p:nvPr/>
          </p:nvSpPr>
          <p:spPr>
            <a:xfrm>
              <a:off x="674976" y="2582333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F4A1F0A-A8E7-4B99-B793-DD84B1AC2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617" y="2735949"/>
              <a:ext cx="983884" cy="117028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BB4040-87BA-4878-A678-8130AC4B336E}"/>
                </a:ext>
              </a:extLst>
            </p:cNvPr>
            <p:cNvSpPr txBox="1"/>
            <p:nvPr/>
          </p:nvSpPr>
          <p:spPr>
            <a:xfrm>
              <a:off x="674976" y="3919941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Android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A73A48A-5BFD-4497-AEB3-0189B59308D0}"/>
                </a:ext>
              </a:extLst>
            </p:cNvPr>
            <p:cNvSpPr/>
            <p:nvPr/>
          </p:nvSpPr>
          <p:spPr>
            <a:xfrm>
              <a:off x="2835765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FB8F93B-AAD1-445C-935C-823A22D94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9132" y="2703600"/>
              <a:ext cx="1188929" cy="118892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2DE3F3-1322-44E6-BA53-86FA25F48413}"/>
                </a:ext>
              </a:extLst>
            </p:cNvPr>
            <p:cNvSpPr txBox="1"/>
            <p:nvPr/>
          </p:nvSpPr>
          <p:spPr>
            <a:xfrm>
              <a:off x="2835765" y="390539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IOS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894F4D8-8943-4952-B9A5-05E311537104}"/>
                </a:ext>
              </a:extLst>
            </p:cNvPr>
            <p:cNvSpPr/>
            <p:nvPr/>
          </p:nvSpPr>
          <p:spPr>
            <a:xfrm>
              <a:off x="4971151" y="256779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CDF1AF-7400-4F67-AED2-8FC44C101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5497" y="2703600"/>
              <a:ext cx="1163805" cy="116380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84DDC-ABFC-4EF8-BF9D-B0CA62CD0091}"/>
                </a:ext>
              </a:extLst>
            </p:cNvPr>
            <p:cNvSpPr txBox="1"/>
            <p:nvPr/>
          </p:nvSpPr>
          <p:spPr>
            <a:xfrm>
              <a:off x="4971151" y="390539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Windows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136618-1849-437F-B556-6F0802CEFD0E}"/>
                </a:ext>
              </a:extLst>
            </p:cNvPr>
            <p:cNvSpPr/>
            <p:nvPr/>
          </p:nvSpPr>
          <p:spPr>
            <a:xfrm>
              <a:off x="7106536" y="2554921"/>
              <a:ext cx="1735666" cy="17505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038E8D0-4BA0-4918-8724-07696B761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1500" y="2625952"/>
              <a:ext cx="1319100" cy="131910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AAE002-A06F-4C79-B655-CFFD999CBC18}"/>
                </a:ext>
              </a:extLst>
            </p:cNvPr>
            <p:cNvSpPr txBox="1"/>
            <p:nvPr/>
          </p:nvSpPr>
          <p:spPr>
            <a:xfrm>
              <a:off x="7106536" y="3892529"/>
              <a:ext cx="1735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Arial Rounded MT Bold" panose="020F0704030504030204" pitchFamily="34" charset="0"/>
                </a:rPr>
                <a:t>Blackberry</a:t>
              </a:r>
              <a:endParaRPr lang="en-IN" sz="2000" b="1" dirty="0">
                <a:latin typeface="Arial Rounded MT Bold" panose="020F07040305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3014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24" y="498006"/>
            <a:ext cx="8596668" cy="940161"/>
          </a:xfrm>
        </p:spPr>
        <p:txBody>
          <a:bodyPr>
            <a:noAutofit/>
          </a:bodyPr>
          <a:lstStyle/>
          <a:p>
            <a:r>
              <a:rPr lang="en-US" sz="4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Functions of Operating System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1052975" y="2050564"/>
            <a:ext cx="8596667" cy="3623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fjlkslZ</a:t>
            </a:r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eSustesaV</a:t>
            </a:r>
            <a:endParaRPr lang="en-GB" sz="40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,</a:t>
            </a: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Iyhds’ku</a:t>
            </a:r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vkSj</a:t>
            </a:r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</a:t>
            </a: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wtj</a:t>
            </a:r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ds </a:t>
            </a: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chp</a:t>
            </a:r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baVjQsl</a:t>
            </a:r>
            <a:endParaRPr lang="en-GB" sz="40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izksxzke</a:t>
            </a:r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fØ;kUo;u</a:t>
            </a:r>
            <a:r>
              <a:rPr lang="en-GB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596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24" y="498006"/>
            <a:ext cx="8596668" cy="940161"/>
          </a:xfrm>
        </p:spPr>
        <p:txBody>
          <a:bodyPr>
            <a:noAutofit/>
          </a:bodyPr>
          <a:lstStyle/>
          <a:p>
            <a:r>
              <a:rPr lang="en-US" sz="4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GUI – Graphical User Interface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916718" y="1983453"/>
            <a:ext cx="77282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th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-;w-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vkbZ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- ,d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ek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/;e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gksrk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tks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wtj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xzkfQdy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vkbdu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iz;ksx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djds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bysDVªkWfud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fMokbl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ls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laokn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djus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dh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lqfo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/kk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iznku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djrk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;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wtj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th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-;w-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vkbZ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-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ij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/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kkfjr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vkWijsfVax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flLVe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lh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[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kus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esa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cgqr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de le;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yxrk</a:t>
            </a: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36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76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CB8E3A-032B-40D5-AEB6-E567D9F00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46" y="1445710"/>
            <a:ext cx="7055140" cy="39665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E8A97F-6D57-4DCC-BBA6-5B9883F12D9F}"/>
              </a:ext>
            </a:extLst>
          </p:cNvPr>
          <p:cNvSpPr/>
          <p:nvPr/>
        </p:nvSpPr>
        <p:spPr>
          <a:xfrm>
            <a:off x="956346" y="5186670"/>
            <a:ext cx="251669" cy="244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A4B10A3-1B52-4DEF-AE78-237A5CCF9BBB}"/>
              </a:ext>
            </a:extLst>
          </p:cNvPr>
          <p:cNvCxnSpPr>
            <a:stCxn id="8" idx="2"/>
          </p:cNvCxnSpPr>
          <p:nvPr/>
        </p:nvCxnSpPr>
        <p:spPr>
          <a:xfrm flipH="1">
            <a:off x="1082180" y="5431342"/>
            <a:ext cx="1" cy="3312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E6E23FA-B9B2-479F-A956-AD0FC1E3342D}"/>
              </a:ext>
            </a:extLst>
          </p:cNvPr>
          <p:cNvSpPr/>
          <p:nvPr/>
        </p:nvSpPr>
        <p:spPr>
          <a:xfrm>
            <a:off x="2966121" y="5186670"/>
            <a:ext cx="251669" cy="244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8CCB680-7C19-41A0-9AA6-51963E7EC37C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3091956" y="5431342"/>
            <a:ext cx="0" cy="2312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1D493-AF70-475B-8B6B-35EA165F4A51}"/>
              </a:ext>
            </a:extLst>
          </p:cNvPr>
          <p:cNvSpPr/>
          <p:nvPr/>
        </p:nvSpPr>
        <p:spPr>
          <a:xfrm>
            <a:off x="3218184" y="5186670"/>
            <a:ext cx="251669" cy="244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D964C26-43A9-4AFF-AD0B-34909D0D65E4}"/>
              </a:ext>
            </a:extLst>
          </p:cNvPr>
          <p:cNvCxnSpPr>
            <a:cxnSpLocks/>
          </p:cNvCxnSpPr>
          <p:nvPr/>
        </p:nvCxnSpPr>
        <p:spPr>
          <a:xfrm flipH="1" flipV="1">
            <a:off x="3344367" y="4836335"/>
            <a:ext cx="1" cy="3312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292D584-EF3B-48A8-8914-C5CE516E3619}"/>
              </a:ext>
            </a:extLst>
          </p:cNvPr>
          <p:cNvSpPr/>
          <p:nvPr/>
        </p:nvSpPr>
        <p:spPr>
          <a:xfrm>
            <a:off x="3518571" y="5186670"/>
            <a:ext cx="448592" cy="244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A003770-415E-41F8-9D03-2B10714DF228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3742867" y="5431342"/>
            <a:ext cx="0" cy="6082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5E759E0-527E-46D5-8CB1-EC914560F9F7}"/>
              </a:ext>
            </a:extLst>
          </p:cNvPr>
          <p:cNvSpPr txBox="1"/>
          <p:nvPr/>
        </p:nvSpPr>
        <p:spPr>
          <a:xfrm>
            <a:off x="548780" y="5762624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</a:rPr>
              <a:t>Start Menu</a:t>
            </a:r>
            <a:endParaRPr lang="en-IN" sz="1200" b="1" dirty="0">
              <a:solidFill>
                <a:srgbClr val="00B05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22E7C7-E9AA-4C2B-AFB1-C3B9AEE70CC6}"/>
              </a:ext>
            </a:extLst>
          </p:cNvPr>
          <p:cNvSpPr txBox="1"/>
          <p:nvPr/>
        </p:nvSpPr>
        <p:spPr>
          <a:xfrm>
            <a:off x="2694871" y="5662613"/>
            <a:ext cx="785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</a:rPr>
              <a:t>Cortana</a:t>
            </a:r>
            <a:endParaRPr lang="en-IN" sz="1200" b="1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5BECF1-7658-474E-81E5-3E0C478C5C6B}"/>
              </a:ext>
            </a:extLst>
          </p:cNvPr>
          <p:cNvSpPr txBox="1"/>
          <p:nvPr/>
        </p:nvSpPr>
        <p:spPr>
          <a:xfrm>
            <a:off x="3209467" y="6058675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</a:rPr>
              <a:t>Shortcut/</a:t>
            </a:r>
          </a:p>
          <a:p>
            <a:pPr algn="ctr"/>
            <a:r>
              <a:rPr lang="en-US" sz="1200" b="1" dirty="0">
                <a:solidFill>
                  <a:srgbClr val="00B050"/>
                </a:solidFill>
              </a:rPr>
              <a:t>Pinned app</a:t>
            </a:r>
            <a:endParaRPr lang="en-IN" sz="1200" b="1" dirty="0">
              <a:solidFill>
                <a:srgbClr val="00B05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CE0272-157D-4757-83DD-73B68B4A1F72}"/>
              </a:ext>
            </a:extLst>
          </p:cNvPr>
          <p:cNvSpPr txBox="1"/>
          <p:nvPr/>
        </p:nvSpPr>
        <p:spPr>
          <a:xfrm>
            <a:off x="2864668" y="4549810"/>
            <a:ext cx="958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Task View</a:t>
            </a:r>
            <a:endParaRPr lang="en-IN" sz="1200" b="1" dirty="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667832-38B2-413F-9BEF-B491DA5695C4}"/>
              </a:ext>
            </a:extLst>
          </p:cNvPr>
          <p:cNvSpPr/>
          <p:nvPr/>
        </p:nvSpPr>
        <p:spPr>
          <a:xfrm>
            <a:off x="7735138" y="5186672"/>
            <a:ext cx="251669" cy="244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BBDAB1F-AD02-428F-87D2-71DFAD53BE96}"/>
              </a:ext>
            </a:extLst>
          </p:cNvPr>
          <p:cNvCxnSpPr>
            <a:stCxn id="25" idx="2"/>
          </p:cNvCxnSpPr>
          <p:nvPr/>
        </p:nvCxnSpPr>
        <p:spPr>
          <a:xfrm flipH="1">
            <a:off x="7860972" y="5431344"/>
            <a:ext cx="1" cy="3312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A75D3A1-EF6A-407A-ABF5-F853E2DC1B3F}"/>
              </a:ext>
            </a:extLst>
          </p:cNvPr>
          <p:cNvSpPr txBox="1"/>
          <p:nvPr/>
        </p:nvSpPr>
        <p:spPr>
          <a:xfrm>
            <a:off x="7327572" y="5772151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</a:rPr>
              <a:t>Notification Panel</a:t>
            </a:r>
            <a:endParaRPr lang="en-IN" sz="1200" b="1" dirty="0">
              <a:solidFill>
                <a:srgbClr val="00B05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9C0FA82-4ABC-4BA2-8789-F2200C3A72A5}"/>
              </a:ext>
            </a:extLst>
          </p:cNvPr>
          <p:cNvCxnSpPr>
            <a:cxnSpLocks/>
          </p:cNvCxnSpPr>
          <p:nvPr/>
        </p:nvCxnSpPr>
        <p:spPr>
          <a:xfrm>
            <a:off x="5295442" y="5412290"/>
            <a:ext cx="0" cy="350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E38391D-99B0-44BB-AD79-38C0AC21D35E}"/>
              </a:ext>
            </a:extLst>
          </p:cNvPr>
          <p:cNvSpPr txBox="1"/>
          <p:nvPr/>
        </p:nvSpPr>
        <p:spPr>
          <a:xfrm>
            <a:off x="4902713" y="5753876"/>
            <a:ext cx="785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</a:rPr>
              <a:t>Taskbar</a:t>
            </a:r>
            <a:endParaRPr lang="en-IN" sz="1200" b="1" dirty="0">
              <a:solidFill>
                <a:srgbClr val="00B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CA99B64-ED48-4EF8-B323-833F1AF57BEB}"/>
              </a:ext>
            </a:extLst>
          </p:cNvPr>
          <p:cNvSpPr/>
          <p:nvPr/>
        </p:nvSpPr>
        <p:spPr>
          <a:xfrm>
            <a:off x="1208015" y="5186670"/>
            <a:ext cx="1757712" cy="244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6FA6AB9-4F82-4EF1-913F-9D855826FF48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2086871" y="5431342"/>
            <a:ext cx="0" cy="6273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750BF97-17F9-4F1E-B18A-58B21021FF10}"/>
              </a:ext>
            </a:extLst>
          </p:cNvPr>
          <p:cNvSpPr txBox="1"/>
          <p:nvPr/>
        </p:nvSpPr>
        <p:spPr>
          <a:xfrm>
            <a:off x="1553471" y="613201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</a:rPr>
              <a:t>Search bar</a:t>
            </a:r>
            <a:endParaRPr lang="en-IN" sz="1200" b="1" dirty="0">
              <a:solidFill>
                <a:srgbClr val="00B05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7352357-2E2C-425F-B300-DBB066E67C1B}"/>
              </a:ext>
            </a:extLst>
          </p:cNvPr>
          <p:cNvSpPr/>
          <p:nvPr/>
        </p:nvSpPr>
        <p:spPr>
          <a:xfrm>
            <a:off x="922790" y="1407540"/>
            <a:ext cx="461394" cy="11259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2E28181-22CD-497D-829C-B683FE5858C8}"/>
              </a:ext>
            </a:extLst>
          </p:cNvPr>
          <p:cNvCxnSpPr>
            <a:cxnSpLocks/>
          </p:cNvCxnSpPr>
          <p:nvPr/>
        </p:nvCxnSpPr>
        <p:spPr>
          <a:xfrm flipH="1">
            <a:off x="687897" y="1970507"/>
            <a:ext cx="23489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98A2CDB-E463-497E-AD3C-0F86F4D03815}"/>
              </a:ext>
            </a:extLst>
          </p:cNvPr>
          <p:cNvSpPr txBox="1"/>
          <p:nvPr/>
        </p:nvSpPr>
        <p:spPr>
          <a:xfrm>
            <a:off x="8394372" y="3341222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</a:rPr>
              <a:t>Desktop area</a:t>
            </a:r>
            <a:endParaRPr lang="en-IN" sz="1200" b="1" dirty="0">
              <a:solidFill>
                <a:srgbClr val="00B050"/>
              </a:solidFill>
            </a:endParaRP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0BCD132C-80B3-49A1-8674-01796322FB25}"/>
              </a:ext>
            </a:extLst>
          </p:cNvPr>
          <p:cNvCxnSpPr>
            <a:cxnSpLocks/>
          </p:cNvCxnSpPr>
          <p:nvPr/>
        </p:nvCxnSpPr>
        <p:spPr>
          <a:xfrm>
            <a:off x="5142451" y="2869035"/>
            <a:ext cx="3251921" cy="703020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F38991E-DF79-4EB1-AA42-C1F95D19ABF1}"/>
              </a:ext>
            </a:extLst>
          </p:cNvPr>
          <p:cNvSpPr txBox="1"/>
          <p:nvPr/>
        </p:nvSpPr>
        <p:spPr>
          <a:xfrm>
            <a:off x="-160788" y="1739674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</a:rPr>
              <a:t>Desktop icon</a:t>
            </a:r>
            <a:endParaRPr lang="en-IN" sz="1200" b="1" dirty="0">
              <a:solidFill>
                <a:srgbClr val="00B05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241359C-D459-4D55-A391-B39D0EDB0817}"/>
              </a:ext>
            </a:extLst>
          </p:cNvPr>
          <p:cNvSpPr txBox="1"/>
          <p:nvPr/>
        </p:nvSpPr>
        <p:spPr>
          <a:xfrm>
            <a:off x="1542498" y="388276"/>
            <a:ext cx="58828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rial Rounded MT Bold" panose="020F0704030504030204" pitchFamily="34" charset="0"/>
              </a:rPr>
              <a:t>GUI of Windows 10</a:t>
            </a:r>
            <a:endParaRPr lang="en-IN" sz="4400" dirty="0">
              <a:latin typeface="Arial Rounded MT Bold" panose="020F07040305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432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23" y="321838"/>
            <a:ext cx="8596668" cy="940161"/>
          </a:xfrm>
        </p:spPr>
        <p:txBody>
          <a:bodyPr>
            <a:noAutofit/>
          </a:bodyPr>
          <a:lstStyle/>
          <a:p>
            <a:r>
              <a:rPr lang="en-US" sz="4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CUI – Command User Interface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D0756-5104-4DA7-919F-9B281E8BA421}"/>
              </a:ext>
            </a:extLst>
          </p:cNvPr>
          <p:cNvSpPr txBox="1"/>
          <p:nvPr/>
        </p:nvSpPr>
        <p:spPr>
          <a:xfrm>
            <a:off x="916717" y="1119385"/>
            <a:ext cx="7728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lh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-;w-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vkbZ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-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dek.M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ij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/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kkfjr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vkSj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bldk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mi;ksx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djus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ds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fy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, ;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wtj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dks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daI;wVj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dk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fo’ks”k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Kku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gksuk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vko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’;d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gksrk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Kruti Dev 011" panose="00000700000000000000" pitchFamily="2" charset="0"/>
              </a:rPr>
              <a:t>gSA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  <a:latin typeface="Kruti Dev 011" panose="000007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025F7-BDD0-426A-A31F-E5678245A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47" y="2770838"/>
            <a:ext cx="6889018" cy="36028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775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822C-F43D-415A-999E-1993E1B74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6" y="282522"/>
            <a:ext cx="8966203" cy="127511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5FCBE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Checking Computer System Configuration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AF1226-C54C-4537-84AB-3B08F0C79D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129858"/>
              </p:ext>
            </p:extLst>
          </p:nvPr>
        </p:nvGraphicFramePr>
        <p:xfrm>
          <a:off x="482596" y="1557634"/>
          <a:ext cx="8635999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033C6C85-D428-4A8D-92A8-273FF95E93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41" y="2693620"/>
            <a:ext cx="6908508" cy="40144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30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91E8-C96A-488B-BBAF-28AC35B8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34" y="2116666"/>
            <a:ext cx="8596668" cy="2971800"/>
          </a:xfrm>
        </p:spPr>
        <p:txBody>
          <a:bodyPr>
            <a:noAutofit/>
          </a:bodyPr>
          <a:lstStyle/>
          <a:p>
            <a:r>
              <a:rPr lang="en-IN" sz="14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6873793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0.5|6.6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2006</TotalTime>
  <Words>260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Adobe Gothic Std B</vt:lpstr>
      <vt:lpstr>Arial</vt:lpstr>
      <vt:lpstr>Arial Rounded MT Bold</vt:lpstr>
      <vt:lpstr>Kruti Dev 011</vt:lpstr>
      <vt:lpstr>Trebuchet MS</vt:lpstr>
      <vt:lpstr>Wingdings</vt:lpstr>
      <vt:lpstr>Wingdings 3</vt:lpstr>
      <vt:lpstr>Facet</vt:lpstr>
      <vt:lpstr>PowerPoint Presentation</vt:lpstr>
      <vt:lpstr>PowerPoint Presentation</vt:lpstr>
      <vt:lpstr>Operating System</vt:lpstr>
      <vt:lpstr>Examples of Computer Operating System</vt:lpstr>
      <vt:lpstr>Examples of Mobile Operating System</vt:lpstr>
      <vt:lpstr>Functions of Operating System</vt:lpstr>
      <vt:lpstr>GUI – Graphical User Interface</vt:lpstr>
      <vt:lpstr>PowerPoint Presentation</vt:lpstr>
      <vt:lpstr>CUI – Command User Interface</vt:lpstr>
      <vt:lpstr>Checking Computer System Configuration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Customer</dc:creator>
  <cp:lastModifiedBy>INFYZON</cp:lastModifiedBy>
  <cp:revision>123</cp:revision>
  <dcterms:created xsi:type="dcterms:W3CDTF">2021-07-27T05:27:58Z</dcterms:created>
  <dcterms:modified xsi:type="dcterms:W3CDTF">2022-07-21T09:24:18Z</dcterms:modified>
</cp:coreProperties>
</file>